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94660"/>
  </p:normalViewPr>
  <p:slideViewPr>
    <p:cSldViewPr>
      <p:cViewPr varScale="1">
        <p:scale>
          <a:sx n="86" d="100"/>
          <a:sy n="86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C56A2E3-4182-4C68-925C-4C0F056FBB2D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3290B26-471A-4C00-8631-CFBE1D65CD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0319F4-273D-462F-906C-A45A0B6C5924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87EE54-9BD2-471A-8A0C-B6A840E2C6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calelements.com/" TargetMode="External"/><Relationship Id="rId2" Type="http://schemas.openxmlformats.org/officeDocument/2006/relationships/hyperlink" Target="http://www.hobart.k12.in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clarifie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8tOtZKpi0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Element Family Project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By: Joshua Sullivan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an Alkali Metal?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Sodium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Gold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Carbon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Lead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question #2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Alkali Metals are in the Periodic Table? 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1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5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6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question #3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Electron Configuration of Rubidium(</a:t>
            </a:r>
            <a:r>
              <a:rPr lang="en-US" dirty="0" err="1" smtClean="0"/>
              <a:t>Rb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questions #4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Bohr Model of Lithium (Li).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question #5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en-US" dirty="0" smtClean="0"/>
              <a:t>Answer A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Answer A</a:t>
            </a:r>
          </a:p>
          <a:p>
            <a:pPr marL="624078" indent="-514350">
              <a:buFont typeface="+mj-lt"/>
              <a:buAutoNum type="arabicParenR"/>
            </a:pPr>
            <a:r>
              <a:rPr lang="en-US" dirty="0" smtClean="0"/>
              <a:t>Answer C</a:t>
            </a:r>
          </a:p>
          <a:p>
            <a:pPr marL="624078" indent="-514350">
              <a:buFont typeface="+mj-lt"/>
              <a:buAutoNum type="arabicParenR"/>
            </a:pP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err="1" smtClean="0"/>
              <a:t>Fhn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r>
              <a:rPr lang="en-US" dirty="0" err="1" smtClean="0"/>
              <a:t>ghg</a:t>
            </a: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endParaRPr lang="en-US" dirty="0" smtClean="0"/>
          </a:p>
          <a:p>
            <a:pPr marL="624078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Answers</a:t>
            </a:r>
            <a:endParaRPr lang="en-US" dirty="0"/>
          </a:p>
        </p:txBody>
      </p:sp>
      <p:pic>
        <p:nvPicPr>
          <p:cNvPr id="4" name="Picture 3" descr="slide_25.jpg"/>
          <p:cNvPicPr>
            <a:picLocks noChangeAspect="1"/>
          </p:cNvPicPr>
          <p:nvPr/>
        </p:nvPicPr>
        <p:blipFill>
          <a:blip r:embed="rId2" cstate="print"/>
          <a:srcRect t="41830" r="13725" b="42483"/>
          <a:stretch>
            <a:fillRect/>
          </a:stretch>
        </p:blipFill>
        <p:spPr>
          <a:xfrm>
            <a:off x="990600" y="3276600"/>
            <a:ext cx="3352800" cy="457200"/>
          </a:xfrm>
          <a:prstGeom prst="rect">
            <a:avLst/>
          </a:prstGeom>
        </p:spPr>
      </p:pic>
      <p:pic>
        <p:nvPicPr>
          <p:cNvPr id="5" name="Picture 4" descr="b000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886200"/>
            <a:ext cx="1769212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www.hobart.k12.in.us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www.chemicalelements.com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www.scienceclarified.com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Lithium (Li)</a:t>
            </a:r>
          </a:p>
          <a:p>
            <a:r>
              <a:rPr lang="en-US" dirty="0" smtClean="0"/>
              <a:t>Sodium (Na)</a:t>
            </a:r>
          </a:p>
          <a:p>
            <a:r>
              <a:rPr lang="en-US" dirty="0" smtClean="0"/>
              <a:t>Potassium (K)</a:t>
            </a:r>
          </a:p>
          <a:p>
            <a:r>
              <a:rPr lang="en-US" dirty="0" smtClean="0"/>
              <a:t>Rubidium (Rb)</a:t>
            </a:r>
          </a:p>
          <a:p>
            <a:r>
              <a:rPr lang="en-US" dirty="0" smtClean="0"/>
              <a:t>Cesium (Cs)</a:t>
            </a:r>
          </a:p>
          <a:p>
            <a:r>
              <a:rPr lang="en-US" dirty="0" smtClean="0"/>
              <a:t>Francium (Fr)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itchFamily="18" charset="0"/>
              </a:rPr>
              <a:t>Elements within the Alkali Metals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3" descr="s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295400"/>
            <a:ext cx="2895600" cy="2895600"/>
          </a:xfrm>
          <a:prstGeom prst="rect">
            <a:avLst/>
          </a:prstGeom>
        </p:spPr>
      </p:pic>
      <p:pic>
        <p:nvPicPr>
          <p:cNvPr id="5" name="Picture 4" descr="potassium-symb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4191000"/>
            <a:ext cx="3791604" cy="2524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Alkali metals have very similar chemical and physical properties.</a:t>
            </a:r>
          </a:p>
          <a:p>
            <a:r>
              <a:rPr lang="en-US" dirty="0" smtClean="0"/>
              <a:t>They are very shiny, and they are soft enough to cut with a butter knife.</a:t>
            </a:r>
          </a:p>
          <a:p>
            <a:r>
              <a:rPr lang="en-US" dirty="0" smtClean="0"/>
              <a:t>They all act violently with water.</a:t>
            </a:r>
          </a:p>
          <a:p>
            <a:r>
              <a:rPr lang="en-US" dirty="0" smtClean="0"/>
              <a:t>Good conductors of heat, low melting points.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itchFamily="18" charset="0"/>
              </a:rPr>
              <a:t>Chemical and Physical Properties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smtClean="0">
                <a:hlinkClick r:id="rId2"/>
              </a:rPr>
              <a:t>youtu.be/I8tOtZKpi04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Example Video</a:t>
            </a:r>
            <a:endParaRPr lang="en-US" b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Alkali metals are not found freely in nature.</a:t>
            </a:r>
          </a:p>
          <a:p>
            <a:r>
              <a:rPr lang="en-US" dirty="0" smtClean="0"/>
              <a:t>Alkali metals can’t be found in the body.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Natural Occurrences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Lithium is used for making batteries, lubricants.</a:t>
            </a:r>
          </a:p>
          <a:p>
            <a:r>
              <a:rPr lang="en-US" dirty="0" smtClean="0"/>
              <a:t>Sodium is used for making medicine, and agriculture. </a:t>
            </a:r>
          </a:p>
          <a:p>
            <a:r>
              <a:rPr lang="en-US" dirty="0" smtClean="0"/>
              <a:t>Potassium is used for making glass, and soap.</a:t>
            </a:r>
          </a:p>
          <a:p>
            <a:r>
              <a:rPr lang="en-US" dirty="0" smtClean="0"/>
              <a:t>Rubidium is used for catalyst, and photocells.</a:t>
            </a:r>
          </a:p>
          <a:p>
            <a:r>
              <a:rPr lang="en-US" dirty="0" smtClean="0"/>
              <a:t> Cesium is used for removing air races in vacuum tubes.</a:t>
            </a:r>
          </a:p>
          <a:p>
            <a:r>
              <a:rPr lang="en-US" dirty="0" smtClean="0"/>
              <a:t>Francium has no uses.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Elements Uses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Lithium’s bohr model: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Potassium bohr model: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Bohr Model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3" descr="b00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905000"/>
            <a:ext cx="1769212" cy="1752600"/>
          </a:xfrm>
          <a:prstGeom prst="rect">
            <a:avLst/>
          </a:prstGeom>
        </p:spPr>
      </p:pic>
      <p:pic>
        <p:nvPicPr>
          <p:cNvPr id="5" name="Picture 4" descr="b0019.gif"/>
          <p:cNvPicPr>
            <a:picLocks noChangeAspect="1"/>
          </p:cNvPicPr>
          <p:nvPr/>
        </p:nvPicPr>
        <p:blipFill>
          <a:blip r:embed="rId3" cstate="print"/>
          <a:srcRect b="8853"/>
          <a:stretch>
            <a:fillRect/>
          </a:stretch>
        </p:blipFill>
        <p:spPr>
          <a:xfrm>
            <a:off x="838200" y="4191000"/>
            <a:ext cx="1852613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Lithium: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Potassium: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Electron Configuration 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 cstate="print"/>
          <a:srcRect r="5594"/>
          <a:stretch>
            <a:fillRect/>
          </a:stretch>
        </p:blipFill>
        <p:spPr>
          <a:xfrm>
            <a:off x="2438400" y="1219200"/>
            <a:ext cx="4572000" cy="2724150"/>
          </a:xfrm>
          <a:prstGeom prst="rect">
            <a:avLst/>
          </a:prstGeom>
        </p:spPr>
      </p:pic>
      <p:pic>
        <p:nvPicPr>
          <p:cNvPr id="5" name="Picture 4" descr="maxresdefault (1).jpg"/>
          <p:cNvPicPr>
            <a:picLocks noChangeAspect="1"/>
          </p:cNvPicPr>
          <p:nvPr/>
        </p:nvPicPr>
        <p:blipFill>
          <a:blip r:embed="rId3" cstate="print"/>
          <a:srcRect r="2000"/>
          <a:stretch>
            <a:fillRect/>
          </a:stretch>
        </p:blipFill>
        <p:spPr>
          <a:xfrm>
            <a:off x="2971800" y="4343400"/>
            <a:ext cx="37338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en-US" dirty="0" smtClean="0"/>
              <a:t>Which of the following is true about Alkali Metals?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Highly Reactive Metals.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Poor conductors of heat.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Alkali metals was discovered by Dalton.</a:t>
            </a:r>
          </a:p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None of the above.</a:t>
            </a:r>
          </a:p>
          <a:p>
            <a:pPr marL="624078" indent="-514350">
              <a:buFont typeface="+mj-lt"/>
              <a:buAutoNum type="alphaUcPeriod"/>
            </a:pPr>
            <a:endParaRPr lang="en-US" dirty="0" smtClean="0"/>
          </a:p>
          <a:p>
            <a:pPr marL="624078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Questions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312</TotalTime>
  <Words>284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Element Family Project</vt:lpstr>
      <vt:lpstr>Elements within the Alkali Metals</vt:lpstr>
      <vt:lpstr>Chemical and Physical Properties</vt:lpstr>
      <vt:lpstr>Example Video</vt:lpstr>
      <vt:lpstr>Natural Occurrences</vt:lpstr>
      <vt:lpstr>Elements Uses </vt:lpstr>
      <vt:lpstr>Bohr Model</vt:lpstr>
      <vt:lpstr>Electron Configuration </vt:lpstr>
      <vt:lpstr>Quiz Questions</vt:lpstr>
      <vt:lpstr>Quiz question #2</vt:lpstr>
      <vt:lpstr>Quiz question #3</vt:lpstr>
      <vt:lpstr>Quiz questions #4</vt:lpstr>
      <vt:lpstr>Quiz question #5</vt:lpstr>
      <vt:lpstr>Quiz Answers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 Family Project</dc:title>
  <dc:creator>Patricia</dc:creator>
  <cp:lastModifiedBy>ekelleci</cp:lastModifiedBy>
  <cp:revision>34</cp:revision>
  <dcterms:created xsi:type="dcterms:W3CDTF">2017-02-15T16:11:01Z</dcterms:created>
  <dcterms:modified xsi:type="dcterms:W3CDTF">2017-02-20T17:42:13Z</dcterms:modified>
</cp:coreProperties>
</file>